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9" r:id="rId4"/>
    <p:sldId id="272" r:id="rId5"/>
    <p:sldId id="270" r:id="rId6"/>
    <p:sldId id="271" r:id="rId7"/>
    <p:sldId id="273" r:id="rId8"/>
    <p:sldId id="274" r:id="rId9"/>
    <p:sldId id="268" r:id="rId10"/>
  </p:sldIdLst>
  <p:sldSz cx="9144000" cy="5143500" type="screen16x9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279" autoAdjust="0"/>
    <p:restoredTop sz="94718" autoAdjust="0"/>
  </p:normalViewPr>
  <p:slideViewPr>
    <p:cSldViewPr>
      <p:cViewPr>
        <p:scale>
          <a:sx n="100" d="100"/>
          <a:sy n="100" d="100"/>
        </p:scale>
        <p:origin x="-564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9EAC9-2C4F-4522-851B-BEB830CE708A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63FF-ADE7-46B1-BC80-341114F7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5FAF-6966-4364-87AA-4EBADD93619F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F854-FE04-4F46-8C43-74C631494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143240" y="406740"/>
            <a:ext cx="5416297" cy="87232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14678" y="1285867"/>
            <a:ext cx="564360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/>
              <a:t>Высшая школа экономики и бизнеса</a:t>
            </a:r>
            <a:endParaRPr lang="ru-RU" sz="2800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143240" y="1785932"/>
            <a:ext cx="600076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14678" y="2285998"/>
            <a:ext cx="541629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143240" y="2449251"/>
            <a:ext cx="5161774" cy="1051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екция 8.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Методы оценки эффективности мероприятий при слияниях и поглощениях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14678" y="214296"/>
            <a:ext cx="5786478" cy="11430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Методы оценки эффективности мероприятий при слияниях и поглощениях </a:t>
            </a:r>
            <a:endParaRPr lang="ru-RU" sz="24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7554" y="1428742"/>
            <a:ext cx="5572164" cy="7143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 изучении событий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2214560"/>
            <a:ext cx="5572164" cy="78581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 опроса менеджеров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14678" y="214296"/>
            <a:ext cx="5786478" cy="11430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Методы оценки эффективности мероприятий при слияниях и поглощениях </a:t>
            </a:r>
            <a:endParaRPr lang="ru-RU" sz="24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14678" y="1428742"/>
            <a:ext cx="5715040" cy="78581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 клиническое исследование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2285998"/>
            <a:ext cx="5715040" cy="92869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Метод анализа бухгалтерской отчетности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214296"/>
            <a:ext cx="5786478" cy="157163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Выгода от слияния или поглощения для акционеров или владельцев выражается через чистую стоимость поглощения, которая рассчитывается как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4071934" y="1285866"/>
            <a:ext cx="4857752" cy="357190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NAV = PVA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(PVA+PV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- P- E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428992" y="1785932"/>
            <a:ext cx="5572164" cy="1857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NAV </a:t>
            </a: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Чистая выгода компании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PVA</a:t>
            </a: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Рыночная стоимость компании 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PV</a:t>
            </a: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Б- Рыночная стоимость компании 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</a:t>
            </a: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Размер уплаченной премии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Е- Затраты на проведение сделки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214296"/>
            <a:ext cx="5715040" cy="5143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Виды сделок: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подготовка 3"/>
          <p:cNvSpPr/>
          <p:nvPr/>
        </p:nvSpPr>
        <p:spPr>
          <a:xfrm>
            <a:off x="3214678" y="714362"/>
            <a:ext cx="3286148" cy="714380"/>
          </a:xfrm>
          <a:prstGeom prst="flowChartPreparat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Конкурсные сделки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подготовка 4"/>
          <p:cNvSpPr/>
          <p:nvPr/>
        </p:nvSpPr>
        <p:spPr>
          <a:xfrm>
            <a:off x="3357554" y="2071684"/>
            <a:ext cx="5572164" cy="785817"/>
          </a:xfrm>
          <a:prstGeom prst="flowChartPreparat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Сделки по проблемным банкам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подготовка 5"/>
          <p:cNvSpPr/>
          <p:nvPr/>
        </p:nvSpPr>
        <p:spPr>
          <a:xfrm>
            <a:off x="4429124" y="2857502"/>
            <a:ext cx="4572000" cy="642942"/>
          </a:xfrm>
          <a:prstGeom prst="flowChartPreparation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Стратегические сделки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5357818" y="1285866"/>
            <a:ext cx="3786182" cy="785818"/>
          </a:xfrm>
          <a:prstGeom prst="flowChartPreparation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Регуляторные сделки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42858"/>
            <a:ext cx="5829312" cy="857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Оценка эффективности сделки слияния – поглощения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500430" y="1000114"/>
            <a:ext cx="5500726" cy="714380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Синергетический эффект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357554" y="1857370"/>
            <a:ext cx="5614998" cy="16430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Доходный подход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Сравнительный подход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Затратный подход (Имущественный)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286116" y="928676"/>
            <a:ext cx="5715008" cy="928694"/>
          </a:xfrm>
          <a:prstGeom prst="snip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Система индикаторов результативности сделки M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Symbol"/>
              </a:rPr>
              <a:t>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357554" y="2000246"/>
            <a:ext cx="5686436" cy="1428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Бухгалтерский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подход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Рыночный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подход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Комбинированный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подход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143240" y="142858"/>
            <a:ext cx="582931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Оценка эффективности сделки слияния – поглощения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314622"/>
            <a:ext cx="564360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indent="-342900" algn="just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Романовский М.В., Вострокнутова А.И. Корпоративные финансы. – СПб: Изд-во Питер, 2011.- 592с.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//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http://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www.twirpx.com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file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/1519759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/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Гохан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П. Слияния, поглощения и реструктуризация компаний / П.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Гохан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пер. с англ. – М., 2010. – С.151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225</Words>
  <Application>Microsoft Office PowerPoint</Application>
  <PresentationFormat>Экран (16:9)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88</cp:revision>
  <dcterms:created xsi:type="dcterms:W3CDTF">2019-10-21T13:38:33Z</dcterms:created>
  <dcterms:modified xsi:type="dcterms:W3CDTF">2019-11-26T03:50:48Z</dcterms:modified>
</cp:coreProperties>
</file>